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aron Meressie" initials="AM" lastIdx="0" clrIdx="0">
    <p:extLst>
      <p:ext uri="{19B8F6BF-5375-455C-9EA6-DF929625EA0E}">
        <p15:presenceInfo xmlns:p15="http://schemas.microsoft.com/office/powerpoint/2012/main" userId="" providerId=""/>
      </p:ext>
    </p:extLst>
  </p:cmAuthor>
  <p:cmAuthor id="2" name="Aaron Meressie" initials="AM [2]" lastIdx="0" clrIdx="1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9CF7"/>
    <a:srgbClr val="B2FFD6"/>
    <a:srgbClr val="BAF2BB"/>
    <a:srgbClr val="FFF67E"/>
    <a:srgbClr val="FFE9BB"/>
    <a:srgbClr val="E0D3FF"/>
    <a:srgbClr val="C2BAFF"/>
    <a:srgbClr val="FFABA1"/>
    <a:srgbClr val="FFEBDE"/>
    <a:srgbClr val="108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143"/>
    <p:restoredTop sz="92412"/>
  </p:normalViewPr>
  <p:slideViewPr>
    <p:cSldViewPr snapToGrid="0" snapToObjects="1">
      <p:cViewPr>
        <p:scale>
          <a:sx n="191" d="100"/>
          <a:sy n="191" d="100"/>
        </p:scale>
        <p:origin x="-39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commentAuthors" Target="commentAuthors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14D645-E15B-C944-8CD7-EAC60B6CA2B2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F936E-6452-C542-8522-4DCF9F7D3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185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 (PARENT</a:t>
            </a:r>
            <a:r>
              <a:rPr lang="en-US" baseline="0" dirty="0" smtClean="0"/>
              <a:t>) </a:t>
            </a:r>
            <a:r>
              <a:rPr lang="en-US" dirty="0" smtClean="0"/>
              <a:t>CAN LEAVE</a:t>
            </a:r>
            <a:r>
              <a:rPr lang="en-US" baseline="0" dirty="0" smtClean="0"/>
              <a:t> A RATING ON THE SESSION AFTERWARDS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CF936E-6452-C542-8522-4DCF9F7D33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28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</a:t>
            </a:r>
            <a:r>
              <a:rPr lang="en-US" baseline="0" dirty="0" smtClean="0"/>
              <a:t> (PARENT) ENTERS IN THEIR LOGIN DETAILS </a:t>
            </a:r>
          </a:p>
          <a:p>
            <a:r>
              <a:rPr lang="en-US" baseline="0" dirty="0" smtClean="0"/>
              <a:t>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CF936E-6452-C542-8522-4DCF9F7D33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85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PARENT CAN CREATE AN</a:t>
            </a:r>
            <a:r>
              <a:rPr lang="en-US" baseline="0" dirty="0" smtClean="0"/>
              <a:t> ACCOUNT IF NOT REGISTERED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INCLUDE: PREFERRED LANGUAGE TAB?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CF936E-6452-C542-8522-4DCF9F7D33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53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POST A JOB</a:t>
            </a:r>
            <a:r>
              <a:rPr lang="en-US" baseline="0" dirty="0" smtClean="0"/>
              <a:t> FOR TUTORS TO HELP ON SUBJECT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CF936E-6452-C542-8522-4DCF9F7D33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567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 A MATCH BETWEEN THE TUTOR</a:t>
            </a:r>
            <a:r>
              <a:rPr lang="en-US" baseline="0" dirty="0" smtClean="0"/>
              <a:t> AND PARENT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CF936E-6452-C542-8522-4DCF9F7D33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832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BOTH USERS</a:t>
            </a:r>
            <a:r>
              <a:rPr lang="en-US" baseline="0" dirty="0" smtClean="0"/>
              <a:t> (PARENT &amp; STUDENT) INTERACTS USING THE BUILD-IN IM CHAT AND AGREE ON A MEET 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CF936E-6452-C542-8522-4DCF9F7D33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80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 (PARENT</a:t>
            </a:r>
            <a:r>
              <a:rPr lang="en-US" baseline="0" dirty="0" smtClean="0"/>
              <a:t>) </a:t>
            </a:r>
            <a:r>
              <a:rPr lang="en-US" dirty="0" smtClean="0"/>
              <a:t>CAN LEAVE</a:t>
            </a:r>
            <a:r>
              <a:rPr lang="en-US" baseline="0" dirty="0" smtClean="0"/>
              <a:t> A RATING ON THE SESSION AFTERWARDS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CF936E-6452-C542-8522-4DCF9F7D33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28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6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60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900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36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1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22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43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67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55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2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005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06ADE-1243-8143-8DE2-84A079DFF0CE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01AEF-41FD-6E4E-B4AB-4EE14B71B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6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tiff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png"/><Relationship Id="rId12" Type="http://schemas.openxmlformats.org/officeDocument/2006/relationships/image" Target="../media/image13.png"/><Relationship Id="rId13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6" Type="http://schemas.openxmlformats.org/officeDocument/2006/relationships/image" Target="../media/image15.png"/><Relationship Id="rId7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344453" y="1657390"/>
            <a:ext cx="9293948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Market Research (Parents) - Poll	</a:t>
            </a:r>
            <a:endParaRPr lang="en-US" sz="80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5717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7845966-6EFC-468A-9CC7-BAB4B95854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D52D08B-C8B5-4AE6-A6FF-34B9A8C773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ADAD1991-FFD1-4E94-ABAB-7560D33008E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244662" y="31636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3958844" y="-190500"/>
            <a:ext cx="4140000" cy="7196783"/>
            <a:chOff x="3958844" y="-190500"/>
            <a:chExt cx="4140000" cy="719678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58844" y="-190500"/>
              <a:ext cx="4140000" cy="719678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5" t="19994" r="2534" b="29991"/>
            <a:stretch/>
          </p:blipFill>
          <p:spPr>
            <a:xfrm>
              <a:off x="4669658" y="1076515"/>
              <a:ext cx="2672773" cy="152872"/>
            </a:xfrm>
            <a:prstGeom prst="rect">
              <a:avLst/>
            </a:prstGeom>
          </p:spPr>
        </p:pic>
      </p:grpSp>
      <p:sp>
        <p:nvSpPr>
          <p:cNvPr id="29" name="Rectangle 28"/>
          <p:cNvSpPr/>
          <p:nvPr/>
        </p:nvSpPr>
        <p:spPr>
          <a:xfrm>
            <a:off x="5991734" y="1226930"/>
            <a:ext cx="1350697" cy="439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Rectangle 12"/>
          <p:cNvSpPr/>
          <p:nvPr/>
        </p:nvSpPr>
        <p:spPr>
          <a:xfrm>
            <a:off x="4663239" y="1226930"/>
            <a:ext cx="1331161" cy="4392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TextBox 10"/>
          <p:cNvSpPr txBox="1"/>
          <p:nvPr/>
        </p:nvSpPr>
        <p:spPr>
          <a:xfrm>
            <a:off x="5248660" y="2397182"/>
            <a:ext cx="1645299" cy="307777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tx1">
                    <a:alpha val="50000"/>
                  </a:schemeClr>
                </a:solidFill>
              </a:rPr>
              <a:t>Select Your Account</a:t>
            </a:r>
            <a:endParaRPr lang="en-US" sz="1400" b="1" dirty="0">
              <a:solidFill>
                <a:schemeClr val="tx1">
                  <a:alpha val="50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037" y="3068190"/>
            <a:ext cx="613211" cy="61321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264" y="3046007"/>
            <a:ext cx="621322" cy="621322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4987636" y="3714863"/>
            <a:ext cx="777480" cy="211510"/>
            <a:chOff x="4987636" y="3705765"/>
            <a:chExt cx="777480" cy="211510"/>
          </a:xfrm>
        </p:grpSpPr>
        <p:sp>
          <p:nvSpPr>
            <p:cNvPr id="20" name="Rounded Rectangle 19"/>
            <p:cNvSpPr/>
            <p:nvPr/>
          </p:nvSpPr>
          <p:spPr>
            <a:xfrm>
              <a:off x="4987636" y="3705805"/>
              <a:ext cx="777480" cy="21147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169848" y="3705765"/>
              <a:ext cx="402800" cy="200055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700" b="1" smtClean="0">
                  <a:solidFill>
                    <a:schemeClr val="tx1">
                      <a:alpha val="80000"/>
                    </a:schemeClr>
                  </a:solidFill>
                </a:rPr>
                <a:t>Tutor</a:t>
              </a:r>
              <a:endParaRPr lang="en-US" sz="700" b="1" dirty="0">
                <a:solidFill>
                  <a:schemeClr val="tx1">
                    <a:alpha val="80000"/>
                  </a:schemeClr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229924" y="3705808"/>
            <a:ext cx="777480" cy="211470"/>
            <a:chOff x="4987636" y="3705805"/>
            <a:chExt cx="777480" cy="211470"/>
          </a:xfrm>
        </p:grpSpPr>
        <p:sp>
          <p:nvSpPr>
            <p:cNvPr id="24" name="Rounded Rectangle 23"/>
            <p:cNvSpPr/>
            <p:nvPr/>
          </p:nvSpPr>
          <p:spPr>
            <a:xfrm>
              <a:off x="4987636" y="3705805"/>
              <a:ext cx="777480" cy="21147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153070" y="3715883"/>
              <a:ext cx="514884" cy="200055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700" b="1" smtClean="0">
                  <a:solidFill>
                    <a:schemeClr val="tx1">
                      <a:alpha val="80000"/>
                    </a:schemeClr>
                  </a:solidFill>
                </a:rPr>
                <a:t>Parent</a:t>
              </a:r>
              <a:endParaRPr lang="en-US" sz="700" b="1" dirty="0">
                <a:solidFill>
                  <a:schemeClr val="tx1">
                    <a:alpha val="80000"/>
                  </a:schemeClr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5833682" y="3243405"/>
            <a:ext cx="3393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or</a:t>
            </a:r>
          </a:p>
          <a:p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975134" y="4048694"/>
            <a:ext cx="8714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Tutor </a:t>
            </a:r>
            <a:r>
              <a:rPr lang="en-US" sz="1100" dirty="0" smtClean="0"/>
              <a:t>bio</a:t>
            </a:r>
            <a:endParaRPr lang="en-US" sz="1100" dirty="0"/>
          </a:p>
        </p:txBody>
      </p:sp>
      <p:sp>
        <p:nvSpPr>
          <p:cNvPr id="28" name="TextBox 27"/>
          <p:cNvSpPr txBox="1"/>
          <p:nvPr/>
        </p:nvSpPr>
        <p:spPr>
          <a:xfrm>
            <a:off x="6182949" y="4051701"/>
            <a:ext cx="8714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Parent bio</a:t>
            </a:r>
            <a:endParaRPr lang="en-US" sz="1100" dirty="0"/>
          </a:p>
        </p:txBody>
      </p:sp>
      <p:sp>
        <p:nvSpPr>
          <p:cNvPr id="2" name="Rectangle 1"/>
          <p:cNvSpPr/>
          <p:nvPr/>
        </p:nvSpPr>
        <p:spPr>
          <a:xfrm>
            <a:off x="5608757" y="1574898"/>
            <a:ext cx="835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LOGO?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90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7845966-6EFC-468A-9CC7-BAB4B95854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D52D08B-C8B5-4AE6-A6FF-34B9A8C773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ADAD1991-FFD1-4E94-ABAB-7560D33008E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244662" y="31636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949700" y="-190500"/>
            <a:ext cx="4140000" cy="7196783"/>
            <a:chOff x="3949700" y="-190500"/>
            <a:chExt cx="4140000" cy="7196783"/>
          </a:xfrm>
        </p:grpSpPr>
        <p:grpSp>
          <p:nvGrpSpPr>
            <p:cNvPr id="8" name="Group 7"/>
            <p:cNvGrpSpPr/>
            <p:nvPr/>
          </p:nvGrpSpPr>
          <p:grpSpPr>
            <a:xfrm>
              <a:off x="3949700" y="-190500"/>
              <a:ext cx="4140000" cy="7196783"/>
              <a:chOff x="3949700" y="-190500"/>
              <a:chExt cx="4140000" cy="7196783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49700" y="-190500"/>
                <a:ext cx="4140000" cy="7196783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75" t="19994" r="2534" b="29991"/>
              <a:stretch/>
            </p:blipFill>
            <p:spPr>
              <a:xfrm>
                <a:off x="4656112" y="1076515"/>
                <a:ext cx="2672773" cy="152872"/>
              </a:xfrm>
              <a:prstGeom prst="rect">
                <a:avLst/>
              </a:prstGeom>
            </p:spPr>
          </p:pic>
        </p:grpSp>
        <p:sp>
          <p:nvSpPr>
            <p:cNvPr id="13" name="Rectangle 12"/>
            <p:cNvSpPr/>
            <p:nvPr/>
          </p:nvSpPr>
          <p:spPr>
            <a:xfrm>
              <a:off x="4659530" y="1225978"/>
              <a:ext cx="2664000" cy="43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 Same Side Corner Rectangle 18"/>
            <p:cNvSpPr/>
            <p:nvPr/>
          </p:nvSpPr>
          <p:spPr>
            <a:xfrm>
              <a:off x="4907150" y="2395728"/>
              <a:ext cx="2187489" cy="2132728"/>
            </a:xfrm>
            <a:prstGeom prst="round2Same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063555" y="2733291"/>
              <a:ext cx="1854025" cy="37196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063554" y="3135378"/>
              <a:ext cx="1854025" cy="37196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039904" y="2829347"/>
              <a:ext cx="1854025" cy="200055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700" dirty="0" smtClean="0">
                  <a:solidFill>
                    <a:schemeClr val="tx1">
                      <a:alpha val="43000"/>
                    </a:schemeClr>
                  </a:solidFill>
                </a:rPr>
                <a:t>Email Address</a:t>
              </a:r>
              <a:endParaRPr lang="en-US" sz="700" dirty="0">
                <a:solidFill>
                  <a:schemeClr val="tx1">
                    <a:alpha val="43000"/>
                  </a:schemeClr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049736" y="3217038"/>
              <a:ext cx="1854025" cy="200055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700" dirty="0" smtClean="0">
                  <a:solidFill>
                    <a:schemeClr val="tx1">
                      <a:alpha val="43000"/>
                    </a:schemeClr>
                  </a:solidFill>
                </a:rPr>
                <a:t>Password</a:t>
              </a:r>
              <a:endParaRPr lang="en-US" sz="700" dirty="0">
                <a:solidFill>
                  <a:schemeClr val="tx1">
                    <a:alpha val="43000"/>
                  </a:schemeClr>
                </a:solidFill>
              </a:endParaRPr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5303218" y="3641846"/>
              <a:ext cx="1385023" cy="225631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88317" y="3649274"/>
              <a:ext cx="404496" cy="200055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700" b="1" dirty="0" smtClean="0">
                  <a:solidFill>
                    <a:schemeClr val="tx1">
                      <a:alpha val="80000"/>
                    </a:schemeClr>
                  </a:solidFill>
                </a:rPr>
                <a:t>Log In</a:t>
              </a:r>
              <a:endParaRPr lang="en-US" sz="700" b="1" dirty="0">
                <a:solidFill>
                  <a:schemeClr val="tx1">
                    <a:alpha val="80000"/>
                  </a:schemeClr>
                </a:solidFill>
              </a:endParaRPr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5303218" y="3949992"/>
              <a:ext cx="1395351" cy="225631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626488" y="3968522"/>
              <a:ext cx="751879" cy="200055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700" b="1" dirty="0" smtClean="0">
                  <a:solidFill>
                    <a:schemeClr val="tx1">
                      <a:alpha val="80000"/>
                    </a:schemeClr>
                  </a:solidFill>
                </a:rPr>
                <a:t>Create Account</a:t>
              </a:r>
              <a:endParaRPr lang="en-US" sz="700" b="1" dirty="0">
                <a:solidFill>
                  <a:schemeClr val="tx1">
                    <a:alpha val="80000"/>
                  </a:schemeClr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504385" y="4241005"/>
              <a:ext cx="999205" cy="200055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700" b="1" i="1" dirty="0" smtClean="0">
                  <a:solidFill>
                    <a:schemeClr val="tx1">
                      <a:alpha val="80000"/>
                    </a:schemeClr>
                  </a:solidFill>
                </a:rPr>
                <a:t>Forgotten Password?</a:t>
              </a:r>
              <a:endParaRPr lang="en-US" sz="700" b="1" i="1" dirty="0">
                <a:solidFill>
                  <a:schemeClr val="tx1">
                    <a:alpha val="80000"/>
                  </a:schemeClr>
                </a:solidFill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5583990" y="1614889"/>
            <a:ext cx="871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553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7845966-6EFC-468A-9CC7-BAB4B95854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D52D08B-C8B5-4AE6-A6FF-34B9A8C773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ADAD1991-FFD1-4E94-ABAB-7560D33008E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4664885" y="1231201"/>
            <a:ext cx="2664000" cy="4417020"/>
            <a:chOff x="4664885" y="1231201"/>
            <a:chExt cx="2664000" cy="4417020"/>
          </a:xfrm>
        </p:grpSpPr>
        <p:grpSp>
          <p:nvGrpSpPr>
            <p:cNvPr id="15" name="Group 14"/>
            <p:cNvGrpSpPr/>
            <p:nvPr/>
          </p:nvGrpSpPr>
          <p:grpSpPr>
            <a:xfrm>
              <a:off x="4664885" y="1231201"/>
              <a:ext cx="2664000" cy="4417020"/>
              <a:chOff x="4664885" y="1231201"/>
              <a:chExt cx="2664000" cy="4417020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4664885" y="1231201"/>
                <a:ext cx="2664000" cy="4396643"/>
                <a:chOff x="4664885" y="1231201"/>
                <a:chExt cx="2664000" cy="4396643"/>
              </a:xfrm>
            </p:grpSpPr>
            <p:grpSp>
              <p:nvGrpSpPr>
                <p:cNvPr id="3" name="Group 2"/>
                <p:cNvGrpSpPr/>
                <p:nvPr/>
              </p:nvGrpSpPr>
              <p:grpSpPr>
                <a:xfrm>
                  <a:off x="4664885" y="1231201"/>
                  <a:ext cx="2664000" cy="4396643"/>
                  <a:chOff x="4664885" y="1242924"/>
                  <a:chExt cx="2664000" cy="4396643"/>
                </a:xfrm>
              </p:grpSpPr>
              <p:sp>
                <p:nvSpPr>
                  <p:cNvPr id="13" name="Rectangle 12"/>
                  <p:cNvSpPr/>
                  <p:nvPr/>
                </p:nvSpPr>
                <p:spPr>
                  <a:xfrm>
                    <a:off x="4664885" y="1242924"/>
                    <a:ext cx="2664000" cy="4382367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" name="Rectangle 42"/>
                  <p:cNvSpPr/>
                  <p:nvPr/>
                </p:nvSpPr>
                <p:spPr>
                  <a:xfrm>
                    <a:off x="4665090" y="5258846"/>
                    <a:ext cx="2663795" cy="380721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49" name="Rectangle 48"/>
                <p:cNvSpPr/>
                <p:nvPr/>
              </p:nvSpPr>
              <p:spPr>
                <a:xfrm>
                  <a:off x="5683109" y="5246274"/>
                  <a:ext cx="664530" cy="380721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" name="TextBox 10"/>
              <p:cNvSpPr txBox="1"/>
              <p:nvPr/>
            </p:nvSpPr>
            <p:spPr>
              <a:xfrm>
                <a:off x="5821571" y="5463555"/>
                <a:ext cx="458732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smtClean="0"/>
                  <a:t>LOG IN</a:t>
                </a:r>
                <a:endParaRPr lang="en-US" sz="500" b="1" dirty="0"/>
              </a:p>
            </p:txBody>
          </p:sp>
        </p:grp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8551" y="5284561"/>
              <a:ext cx="213646" cy="213646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9700" y="-190500"/>
            <a:ext cx="4140000" cy="71967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5" t="19994" r="2534" b="29991"/>
          <a:stretch/>
        </p:blipFill>
        <p:spPr>
          <a:xfrm>
            <a:off x="4656112" y="1076515"/>
            <a:ext cx="2672773" cy="152872"/>
          </a:xfrm>
          <a:prstGeom prst="rect">
            <a:avLst/>
          </a:prstGeom>
        </p:spPr>
      </p:pic>
      <p:sp>
        <p:nvSpPr>
          <p:cNvPr id="17" name="Round Same Side Corner Rectangle 16"/>
          <p:cNvSpPr/>
          <p:nvPr/>
        </p:nvSpPr>
        <p:spPr>
          <a:xfrm>
            <a:off x="4925955" y="2038498"/>
            <a:ext cx="2187489" cy="2607074"/>
          </a:xfrm>
          <a:prstGeom prst="round2Same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092686" y="2327585"/>
            <a:ext cx="1854025" cy="3719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092685" y="2722898"/>
            <a:ext cx="1854025" cy="3719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090156" y="3125201"/>
            <a:ext cx="1854025" cy="3719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5054446" y="2413274"/>
            <a:ext cx="1854025" cy="200055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700" dirty="0" smtClean="0">
                <a:solidFill>
                  <a:schemeClr val="tx1">
                    <a:alpha val="43000"/>
                  </a:schemeClr>
                </a:solidFill>
              </a:rPr>
              <a:t>First Name</a:t>
            </a:r>
            <a:endParaRPr lang="en-US" sz="700" dirty="0">
              <a:solidFill>
                <a:schemeClr val="tx1">
                  <a:alpha val="43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59336" y="2812057"/>
            <a:ext cx="1854025" cy="200055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700" dirty="0" smtClean="0">
                <a:solidFill>
                  <a:schemeClr val="tx1">
                    <a:alpha val="43000"/>
                  </a:schemeClr>
                </a:solidFill>
              </a:rPr>
              <a:t>Last Name</a:t>
            </a:r>
            <a:endParaRPr lang="en-US" sz="700" dirty="0">
              <a:solidFill>
                <a:schemeClr val="tx1">
                  <a:alpha val="43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055357" y="3207032"/>
            <a:ext cx="1854025" cy="200055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700" dirty="0" smtClean="0">
                <a:solidFill>
                  <a:schemeClr val="tx1">
                    <a:alpha val="43000"/>
                  </a:schemeClr>
                </a:solidFill>
              </a:rPr>
              <a:t>Email Address</a:t>
            </a:r>
            <a:endParaRPr lang="en-US" sz="700" dirty="0">
              <a:solidFill>
                <a:schemeClr val="tx1">
                  <a:alpha val="43000"/>
                </a:schemeClr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089239" y="3521683"/>
            <a:ext cx="1854025" cy="3719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5089239" y="3917422"/>
            <a:ext cx="1854025" cy="3719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5064517" y="3605450"/>
            <a:ext cx="1854025" cy="200055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700" dirty="0" smtClean="0">
                <a:solidFill>
                  <a:schemeClr val="tx1">
                    <a:alpha val="43000"/>
                  </a:schemeClr>
                </a:solidFill>
              </a:rPr>
              <a:t>Password</a:t>
            </a:r>
            <a:endParaRPr lang="en-US" sz="700" dirty="0">
              <a:solidFill>
                <a:schemeClr val="tx1">
                  <a:alpha val="43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064516" y="4002954"/>
            <a:ext cx="1854025" cy="200055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700" dirty="0" smtClean="0">
                <a:solidFill>
                  <a:schemeClr val="tx1">
                    <a:alpha val="43000"/>
                  </a:schemeClr>
                </a:solidFill>
              </a:rPr>
              <a:t>Contact Number</a:t>
            </a:r>
            <a:endParaRPr lang="en-US" sz="700" dirty="0">
              <a:solidFill>
                <a:schemeClr val="tx1">
                  <a:alpha val="43000"/>
                </a:schemeClr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5289630" y="4803273"/>
            <a:ext cx="1399573" cy="22563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5764344" y="4816060"/>
            <a:ext cx="490483" cy="200055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700" b="1" dirty="0" smtClean="0">
                <a:solidFill>
                  <a:schemeClr val="tx1">
                    <a:alpha val="80000"/>
                  </a:schemeClr>
                </a:solidFill>
              </a:rPr>
              <a:t>Register</a:t>
            </a:r>
            <a:endParaRPr lang="en-US" sz="700" b="1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580541" y="1559696"/>
            <a:ext cx="871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LOGO?</a:t>
            </a:r>
          </a:p>
          <a:p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549274" y="2007529"/>
            <a:ext cx="1112809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ysClr val="windowText" lastClr="000000"/>
                </a:solidFill>
              </a:rPr>
              <a:t>Create Account</a:t>
            </a:r>
          </a:p>
          <a:p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5949509" y="4407056"/>
            <a:ext cx="142533" cy="1370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latin typeface="American Typewriter" charset="0"/>
                <a:ea typeface="American Typewriter" charset="0"/>
                <a:cs typeface="American Typewriter" charset="0"/>
              </a:rPr>
              <a:t>i</a:t>
            </a:r>
            <a:endParaRPr lang="en-US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8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7845966-6EFC-468A-9CC7-BAB4B95854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D52D08B-C8B5-4AE6-A6FF-34B9A8C773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ADAD1991-FFD1-4E94-ABAB-7560D33008E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244662" y="31636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963846" y="-186963"/>
            <a:ext cx="4140000" cy="7196783"/>
            <a:chOff x="3949700" y="-190500"/>
            <a:chExt cx="4140000" cy="719678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49700" y="-190500"/>
              <a:ext cx="4140000" cy="719678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5" t="19994" r="2534" b="29991"/>
            <a:stretch/>
          </p:blipFill>
          <p:spPr>
            <a:xfrm>
              <a:off x="4656112" y="1076515"/>
              <a:ext cx="2672773" cy="152872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/>
        </p:nvSpPr>
        <p:spPr>
          <a:xfrm>
            <a:off x="4670186" y="1232924"/>
            <a:ext cx="2671200" cy="4399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4659216" y="1864854"/>
            <a:ext cx="2676229" cy="3093147"/>
            <a:chOff x="4631371" y="2111559"/>
            <a:chExt cx="2676229" cy="2987281"/>
          </a:xfrm>
        </p:grpSpPr>
        <p:sp>
          <p:nvSpPr>
            <p:cNvPr id="7" name="Rectangle 6"/>
            <p:cNvSpPr/>
            <p:nvPr/>
          </p:nvSpPr>
          <p:spPr>
            <a:xfrm>
              <a:off x="4637660" y="2111559"/>
              <a:ext cx="2669645" cy="298728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652834" y="2327023"/>
              <a:ext cx="2638407" cy="311084"/>
            </a:xfrm>
            <a:prstGeom prst="roundRect">
              <a:avLst/>
            </a:prstGeom>
            <a:solidFill>
              <a:schemeClr val="accent1"/>
            </a:solidFill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44813" y="2682543"/>
              <a:ext cx="2662623" cy="30913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44977" y="3024581"/>
              <a:ext cx="2662623" cy="30913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44813" y="3364091"/>
              <a:ext cx="2662624" cy="30913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644813" y="3720841"/>
              <a:ext cx="2662623" cy="84137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647784" y="2694551"/>
              <a:ext cx="1773810" cy="230832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chemeClr val="tx1">
                      <a:alpha val="43000"/>
                    </a:schemeClr>
                  </a:solidFill>
                </a:rPr>
                <a:t>Student’s Name</a:t>
              </a:r>
              <a:endParaRPr lang="en-US" sz="800" dirty="0">
                <a:solidFill>
                  <a:schemeClr val="tx1">
                    <a:alpha val="43000"/>
                  </a:schemeClr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637428" y="3041482"/>
              <a:ext cx="1773810" cy="230832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chemeClr val="tx1">
                      <a:alpha val="43000"/>
                    </a:schemeClr>
                  </a:solidFill>
                </a:rPr>
                <a:t>Student’s School Year</a:t>
              </a:r>
              <a:endParaRPr lang="en-US" sz="800" dirty="0">
                <a:solidFill>
                  <a:schemeClr val="tx1">
                    <a:alpha val="43000"/>
                  </a:schemeClr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637428" y="2358871"/>
              <a:ext cx="1773810" cy="253916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1050" b="1" dirty="0" smtClean="0"/>
                <a:t>How can we help</a:t>
              </a:r>
              <a:endParaRPr lang="en-US" sz="10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631371" y="3381933"/>
              <a:ext cx="2071507" cy="230832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chemeClr val="tx1">
                      <a:alpha val="43000"/>
                    </a:schemeClr>
                  </a:solidFill>
                </a:rPr>
                <a:t>Subject your </a:t>
              </a:r>
              <a:r>
                <a:rPr lang="en-US" sz="900" dirty="0">
                  <a:solidFill>
                    <a:schemeClr val="tx1">
                      <a:alpha val="43000"/>
                    </a:schemeClr>
                  </a:solidFill>
                </a:rPr>
                <a:t>child needs help with</a:t>
              </a:r>
              <a:r>
                <a:rPr lang="en-US" sz="900" dirty="0" smtClean="0">
                  <a:solidFill>
                    <a:schemeClr val="tx1">
                      <a:alpha val="43000"/>
                    </a:schemeClr>
                  </a:solidFill>
                </a:rPr>
                <a:t>?</a:t>
              </a:r>
              <a:endParaRPr lang="en-US" sz="900" dirty="0">
                <a:solidFill>
                  <a:schemeClr val="tx1">
                    <a:alpha val="43000"/>
                  </a:schemeClr>
                </a:solidFill>
              </a:endParaRPr>
            </a:p>
          </p:txBody>
        </p:sp>
        <p:sp>
          <p:nvSpPr>
            <p:cNvPr id="2" name="Triangle 1"/>
            <p:cNvSpPr/>
            <p:nvPr/>
          </p:nvSpPr>
          <p:spPr>
            <a:xfrm rot="10800000" flipH="1">
              <a:off x="7144960" y="3489831"/>
              <a:ext cx="89649" cy="45719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631371" y="3704237"/>
              <a:ext cx="2229538" cy="236088"/>
            </a:xfrm>
            <a:prstGeom prst="rect">
              <a:avLst/>
            </a:prstGeom>
            <a:noFill/>
            <a:ln>
              <a:noFill/>
            </a:ln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chemeClr val="tx1">
                      <a:alpha val="43000"/>
                    </a:schemeClr>
                  </a:solidFill>
                </a:rPr>
                <a:t>Job Description</a:t>
              </a:r>
              <a:endParaRPr lang="en-US" sz="900" dirty="0">
                <a:solidFill>
                  <a:schemeClr val="tx1">
                    <a:alpha val="43000"/>
                  </a:schemeClr>
                </a:solidFill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7054139" y="2417386"/>
              <a:ext cx="156686" cy="1585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smtClean="0">
                  <a:latin typeface="American Typewriter" charset="0"/>
                  <a:ea typeface="American Typewriter" charset="0"/>
                  <a:cs typeface="American Typewriter" charset="0"/>
                </a:rPr>
                <a:t>i</a:t>
              </a:r>
              <a:endParaRPr lang="en-US" dirty="0">
                <a:latin typeface="American Typewriter" charset="0"/>
                <a:ea typeface="American Typewriter" charset="0"/>
                <a:cs typeface="American Typewriter" charset="0"/>
              </a:endParaRP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5287609" y="4701692"/>
              <a:ext cx="1385023" cy="225631"/>
              <a:chOff x="5303218" y="3641846"/>
              <a:chExt cx="1385023" cy="225631"/>
            </a:xfrm>
          </p:grpSpPr>
          <p:sp>
            <p:nvSpPr>
              <p:cNvPr id="35" name="Rounded Rectangle 34"/>
              <p:cNvSpPr/>
              <p:nvPr/>
            </p:nvSpPr>
            <p:spPr>
              <a:xfrm>
                <a:off x="5303218" y="3641846"/>
                <a:ext cx="1385023" cy="225631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5830762" y="3649691"/>
                <a:ext cx="404496" cy="200055"/>
              </a:xfrm>
              <a:prstGeom prst="rect">
                <a:avLst/>
              </a:prstGeom>
              <a:noFill/>
              <a:effectLst>
                <a:glow rad="127000">
                  <a:schemeClr val="accent1"/>
                </a:glo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700" b="1" dirty="0" smtClean="0">
                    <a:solidFill>
                      <a:schemeClr val="tx1">
                        <a:alpha val="80000"/>
                      </a:schemeClr>
                    </a:solidFill>
                  </a:rPr>
                  <a:t>Post</a:t>
                </a:r>
                <a:endParaRPr lang="en-US" sz="700" b="1" dirty="0">
                  <a:solidFill>
                    <a:schemeClr val="tx1">
                      <a:alpha val="80000"/>
                    </a:schemeClr>
                  </a:solidFill>
                </a:endParaRPr>
              </a:p>
            </p:txBody>
          </p:sp>
        </p:grpSp>
      </p:grpSp>
      <p:grpSp>
        <p:nvGrpSpPr>
          <p:cNvPr id="72" name="Group 71"/>
          <p:cNvGrpSpPr/>
          <p:nvPr/>
        </p:nvGrpSpPr>
        <p:grpSpPr>
          <a:xfrm>
            <a:off x="4681704" y="5245415"/>
            <a:ext cx="2659682" cy="408476"/>
            <a:chOff x="6815262" y="4462514"/>
            <a:chExt cx="2663794" cy="408476"/>
          </a:xfrm>
        </p:grpSpPr>
        <p:sp>
          <p:nvSpPr>
            <p:cNvPr id="64" name="Rectangle 63"/>
            <p:cNvSpPr/>
            <p:nvPr/>
          </p:nvSpPr>
          <p:spPr>
            <a:xfrm>
              <a:off x="6815262" y="4463407"/>
              <a:ext cx="655086" cy="38072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7468393" y="4463118"/>
              <a:ext cx="664530" cy="38072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8142525" y="4462514"/>
              <a:ext cx="670566" cy="38072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8825567" y="4466339"/>
              <a:ext cx="653489" cy="38072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26385" y="4517625"/>
              <a:ext cx="213646" cy="213646"/>
            </a:xfrm>
            <a:prstGeom prst="rect">
              <a:avLst/>
            </a:prstGeom>
          </p:spPr>
        </p:pic>
        <p:sp>
          <p:nvSpPr>
            <p:cNvPr id="69" name="TextBox 68"/>
            <p:cNvSpPr txBox="1"/>
            <p:nvPr/>
          </p:nvSpPr>
          <p:spPr>
            <a:xfrm>
              <a:off x="6913439" y="4686324"/>
              <a:ext cx="45873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 smtClean="0"/>
                <a:t>PROFILE</a:t>
              </a:r>
              <a:endParaRPr lang="en-US" sz="500" b="1" dirty="0"/>
            </a:p>
          </p:txBody>
        </p:sp>
        <p:pic>
          <p:nvPicPr>
            <p:cNvPr id="70" name="Picture 6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0401" y="4530226"/>
              <a:ext cx="188235" cy="188235"/>
            </a:xfrm>
            <a:prstGeom prst="rect">
              <a:avLst/>
            </a:prstGeom>
          </p:spPr>
        </p:pic>
        <p:sp>
          <p:nvSpPr>
            <p:cNvPr id="71" name="TextBox 70"/>
            <p:cNvSpPr txBox="1"/>
            <p:nvPr/>
          </p:nvSpPr>
          <p:spPr>
            <a:xfrm>
              <a:off x="8993698" y="4678509"/>
              <a:ext cx="467787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 smtClean="0"/>
                <a:t>MORE</a:t>
              </a:r>
              <a:endParaRPr lang="en-US" sz="500" b="1" dirty="0"/>
            </a:p>
          </p:txBody>
        </p:sp>
      </p:grpSp>
      <p:pic>
        <p:nvPicPr>
          <p:cNvPr id="39" name="Picture 3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135" y="5313127"/>
            <a:ext cx="182323" cy="164667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5354463" y="5463692"/>
            <a:ext cx="64688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 smtClean="0"/>
              <a:t>FIND A TUTOR </a:t>
            </a:r>
            <a:endParaRPr lang="en-US" sz="500" b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554" y="5308012"/>
            <a:ext cx="149043" cy="174895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5991605" y="5467650"/>
            <a:ext cx="78268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 smtClean="0"/>
              <a:t>MESSAGE TUTOR </a:t>
            </a:r>
            <a:endParaRPr lang="en-US" sz="500" b="1" dirty="0"/>
          </a:p>
        </p:txBody>
      </p:sp>
      <p:sp>
        <p:nvSpPr>
          <p:cNvPr id="44" name="Rectangle 43"/>
          <p:cNvSpPr/>
          <p:nvPr/>
        </p:nvSpPr>
        <p:spPr>
          <a:xfrm>
            <a:off x="4680550" y="1229153"/>
            <a:ext cx="2662623" cy="30225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Post A Job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6210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7845966-6EFC-468A-9CC7-BAB4B95854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D52D08B-C8B5-4AE6-A6FF-34B9A8C773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ADAD1991-FFD1-4E94-ABAB-7560D33008E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244662" y="31636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659530" y="1227013"/>
            <a:ext cx="2664000" cy="4399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949700" y="-190500"/>
            <a:ext cx="4140000" cy="7196783"/>
            <a:chOff x="3949700" y="-190500"/>
            <a:chExt cx="4140000" cy="719678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49700" y="-190500"/>
              <a:ext cx="4140000" cy="719678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5" t="19994" r="2534" b="29991"/>
            <a:stretch/>
          </p:blipFill>
          <p:spPr>
            <a:xfrm>
              <a:off x="4656112" y="1076515"/>
              <a:ext cx="2672773" cy="152872"/>
            </a:xfrm>
            <a:prstGeom prst="rect">
              <a:avLst/>
            </a:prstGeom>
          </p:spPr>
        </p:pic>
      </p:grpSp>
      <p:grpSp>
        <p:nvGrpSpPr>
          <p:cNvPr id="3" name="Group 2"/>
          <p:cNvGrpSpPr/>
          <p:nvPr/>
        </p:nvGrpSpPr>
        <p:grpSpPr>
          <a:xfrm>
            <a:off x="4667132" y="5245413"/>
            <a:ext cx="2656398" cy="408478"/>
            <a:chOff x="4667132" y="5245413"/>
            <a:chExt cx="2656398" cy="408478"/>
          </a:xfrm>
        </p:grpSpPr>
        <p:grpSp>
          <p:nvGrpSpPr>
            <p:cNvPr id="11" name="Group 10"/>
            <p:cNvGrpSpPr/>
            <p:nvPr/>
          </p:nvGrpSpPr>
          <p:grpSpPr>
            <a:xfrm>
              <a:off x="4667132" y="5245413"/>
              <a:ext cx="2656398" cy="408478"/>
              <a:chOff x="6815262" y="4462512"/>
              <a:chExt cx="2658510" cy="408478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6815262" y="4463407"/>
                <a:ext cx="655086" cy="38072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468393" y="4463118"/>
                <a:ext cx="664530" cy="38072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8142525" y="4462514"/>
                <a:ext cx="670566" cy="38072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8820283" y="4462512"/>
                <a:ext cx="653489" cy="3888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26385" y="4517625"/>
                <a:ext cx="213646" cy="213646"/>
              </a:xfrm>
              <a:prstGeom prst="rect">
                <a:avLst/>
              </a:prstGeom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6913439" y="4686324"/>
                <a:ext cx="458732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smtClean="0"/>
                  <a:t>PROFILE</a:t>
                </a:r>
                <a:endParaRPr lang="en-US" sz="500" b="1" dirty="0"/>
              </a:p>
            </p:txBody>
          </p:sp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90401" y="4530226"/>
                <a:ext cx="188235" cy="188235"/>
              </a:xfrm>
              <a:prstGeom prst="rect">
                <a:avLst/>
              </a:prstGeom>
            </p:spPr>
          </p:pic>
          <p:sp>
            <p:nvSpPr>
              <p:cNvPr id="22" name="TextBox 21"/>
              <p:cNvSpPr txBox="1"/>
              <p:nvPr/>
            </p:nvSpPr>
            <p:spPr>
              <a:xfrm>
                <a:off x="9000281" y="4678509"/>
                <a:ext cx="467787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smtClean="0"/>
                  <a:t>MORE</a:t>
                </a:r>
                <a:endParaRPr lang="en-US" sz="500" b="1" dirty="0"/>
              </a:p>
            </p:txBody>
          </p:sp>
        </p:grp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3638" y="5308012"/>
              <a:ext cx="149043" cy="174895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5982331" y="5467650"/>
              <a:ext cx="74863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 smtClean="0"/>
                <a:t>MESSAGE TUTOR </a:t>
              </a:r>
              <a:endParaRPr lang="en-US" sz="5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378356" y="5461410"/>
              <a:ext cx="64688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 smtClean="0"/>
                <a:t>POST A JOB</a:t>
              </a:r>
              <a:endParaRPr lang="en-US" sz="500" b="1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7789" y="5300526"/>
              <a:ext cx="166386" cy="182381"/>
            </a:xfrm>
            <a:prstGeom prst="rect">
              <a:avLst/>
            </a:prstGeom>
          </p:spPr>
        </p:pic>
      </p:grpSp>
      <p:sp>
        <p:nvSpPr>
          <p:cNvPr id="28" name="Rectangle 27"/>
          <p:cNvSpPr/>
          <p:nvPr/>
        </p:nvSpPr>
        <p:spPr>
          <a:xfrm>
            <a:off x="4861325" y="3227049"/>
            <a:ext cx="2244839" cy="130199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28575">
                <a:solidFill>
                  <a:schemeClr val="tx1"/>
                </a:solidFill>
              </a:ln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62779" y="3257048"/>
            <a:ext cx="2229538" cy="230832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tx1">
                    <a:alpha val="43000"/>
                  </a:schemeClr>
                </a:solidFill>
              </a:rPr>
              <a:t>Tutor Bio</a:t>
            </a:r>
            <a:endParaRPr lang="en-US" sz="900" dirty="0">
              <a:solidFill>
                <a:schemeClr val="tx1">
                  <a:alpha val="43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935" y="4577133"/>
            <a:ext cx="428625" cy="42862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934" y="4584477"/>
            <a:ext cx="476241" cy="4088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7" name="Oval 36"/>
          <p:cNvSpPr/>
          <p:nvPr/>
        </p:nvSpPr>
        <p:spPr>
          <a:xfrm>
            <a:off x="5903988" y="4740443"/>
            <a:ext cx="156686" cy="1550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latin typeface="American Typewriter" charset="0"/>
                <a:ea typeface="American Typewriter" charset="0"/>
                <a:cs typeface="American Typewriter" charset="0"/>
              </a:rPr>
              <a:t>i</a:t>
            </a:r>
            <a:endParaRPr lang="en-US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38" name="Triangle 37"/>
          <p:cNvSpPr/>
          <p:nvPr/>
        </p:nvSpPr>
        <p:spPr>
          <a:xfrm rot="10800000" flipH="1">
            <a:off x="6965035" y="4432800"/>
            <a:ext cx="89649" cy="44701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670040" y="1229153"/>
            <a:ext cx="2662623" cy="30225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Profile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4685123" y="1640651"/>
            <a:ext cx="2638407" cy="817889"/>
            <a:chOff x="4705371" y="2570176"/>
            <a:chExt cx="2638407" cy="817889"/>
          </a:xfrm>
        </p:grpSpPr>
        <p:sp>
          <p:nvSpPr>
            <p:cNvPr id="42" name="Rounded Rectangle 41"/>
            <p:cNvSpPr/>
            <p:nvPr/>
          </p:nvSpPr>
          <p:spPr>
            <a:xfrm>
              <a:off x="4705371" y="2570176"/>
              <a:ext cx="2638407" cy="817889"/>
            </a:xfrm>
            <a:prstGeom prst="round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816409" y="2618419"/>
              <a:ext cx="761380" cy="73151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4910564" y="1931827"/>
            <a:ext cx="561947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ysClr val="windowText" lastClr="000000"/>
                </a:solidFill>
              </a:rPr>
              <a:t>Picture</a:t>
            </a:r>
          </a:p>
          <a:p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5601444" y="1745667"/>
            <a:ext cx="1584710" cy="2302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28575">
                <a:solidFill>
                  <a:schemeClr val="tx1"/>
                </a:solidFill>
              </a:ln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601444" y="2087133"/>
            <a:ext cx="1584710" cy="2302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28575">
                <a:solidFill>
                  <a:schemeClr val="tx1"/>
                </a:solidFill>
              </a:ln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555720" y="1745043"/>
            <a:ext cx="885908" cy="230832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tx1">
                    <a:alpha val="43000"/>
                  </a:schemeClr>
                </a:solidFill>
              </a:rPr>
              <a:t>Tutor Name</a:t>
            </a:r>
            <a:endParaRPr lang="en-US" sz="900" dirty="0">
              <a:solidFill>
                <a:schemeClr val="tx1">
                  <a:alpha val="43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557882" y="2095347"/>
            <a:ext cx="795190" cy="230832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tx1">
                    <a:alpha val="43000"/>
                  </a:schemeClr>
                </a:solidFill>
              </a:rPr>
              <a:t>Rating?</a:t>
            </a:r>
            <a:endParaRPr lang="en-US" sz="900" dirty="0">
              <a:solidFill>
                <a:schemeClr val="tx1">
                  <a:alpha val="43000"/>
                </a:schemeClr>
              </a:solidFill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4667130" y="2640197"/>
            <a:ext cx="2656399" cy="399819"/>
            <a:chOff x="6815261" y="4462871"/>
            <a:chExt cx="2660506" cy="399819"/>
          </a:xfrm>
        </p:grpSpPr>
        <p:sp>
          <p:nvSpPr>
            <p:cNvPr id="51" name="Rectangle 50"/>
            <p:cNvSpPr/>
            <p:nvPr/>
          </p:nvSpPr>
          <p:spPr>
            <a:xfrm>
              <a:off x="6815261" y="4463407"/>
              <a:ext cx="2660506" cy="38072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474916" y="4462871"/>
              <a:ext cx="664530" cy="38072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8133911" y="4463027"/>
              <a:ext cx="670566" cy="38072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7581882" y="4647246"/>
              <a:ext cx="4587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smtClean="0"/>
                <a:t>Bio</a:t>
              </a:r>
              <a:endParaRPr lang="en-US" sz="500" dirty="0"/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6008062" y="2823300"/>
            <a:ext cx="6183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smtClean="0"/>
              <a:t>Feedback</a:t>
            </a:r>
            <a:endParaRPr lang="en-US" sz="500" dirty="0"/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7183" y="2686331"/>
            <a:ext cx="187598" cy="160152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735" y="2680565"/>
            <a:ext cx="178468" cy="17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44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7845966-6EFC-468A-9CC7-BAB4B95854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D52D08B-C8B5-4AE6-A6FF-34B9A8C773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ADAD1991-FFD1-4E94-ABAB-7560D33008E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244662" y="31636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949700" y="-190500"/>
            <a:ext cx="4140000" cy="7196783"/>
            <a:chOff x="3949700" y="-190500"/>
            <a:chExt cx="4140000" cy="719678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49700" y="-190500"/>
              <a:ext cx="4140000" cy="719678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5" t="19994" r="2534" b="29991"/>
            <a:stretch/>
          </p:blipFill>
          <p:spPr>
            <a:xfrm>
              <a:off x="4656112" y="1076515"/>
              <a:ext cx="2672773" cy="152872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4656112" y="1237300"/>
            <a:ext cx="2667801" cy="4398150"/>
            <a:chOff x="4660498" y="1229387"/>
            <a:chExt cx="2667801" cy="4398150"/>
          </a:xfrm>
        </p:grpSpPr>
        <p:sp>
          <p:nvSpPr>
            <p:cNvPr id="13" name="Rectangle 12"/>
            <p:cNvSpPr/>
            <p:nvPr/>
          </p:nvSpPr>
          <p:spPr>
            <a:xfrm>
              <a:off x="4660498" y="1229388"/>
              <a:ext cx="2664000" cy="438639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/>
            <p:cNvSpPr/>
            <p:nvPr/>
          </p:nvSpPr>
          <p:spPr>
            <a:xfrm>
              <a:off x="4664299" y="1229387"/>
              <a:ext cx="2664000" cy="4710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64299" y="5309936"/>
              <a:ext cx="2664000" cy="3176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Rounded Rectangle 2"/>
            <p:cNvSpPr/>
            <p:nvPr/>
          </p:nvSpPr>
          <p:spPr>
            <a:xfrm>
              <a:off x="4724400" y="5350042"/>
              <a:ext cx="2021306" cy="2160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6849979" y="5363414"/>
              <a:ext cx="401053" cy="1980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>
                  <a:solidFill>
                    <a:sysClr val="windowText" lastClr="000000"/>
                  </a:solidFill>
                </a:rPr>
                <a:t>Send</a:t>
              </a:r>
              <a:endParaRPr lang="en-US" sz="7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710944" y="5342626"/>
              <a:ext cx="1187824" cy="230832"/>
            </a:xfrm>
            <a:prstGeom prst="rect">
              <a:avLst/>
            </a:prstGeom>
            <a:noFill/>
            <a:ln>
              <a:noFill/>
            </a:ln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chemeClr val="tx1">
                      <a:alpha val="43000"/>
                    </a:schemeClr>
                  </a:solidFill>
                </a:rPr>
                <a:t>Message</a:t>
              </a:r>
              <a:endParaRPr lang="en-US" sz="900" dirty="0">
                <a:solidFill>
                  <a:schemeClr val="tx1">
                    <a:alpha val="43000"/>
                  </a:schemeClr>
                </a:solidFill>
              </a:endParaRPr>
            </a:p>
          </p:txBody>
        </p:sp>
      </p:grpSp>
      <p:sp>
        <p:nvSpPr>
          <p:cNvPr id="9" name="Left Arrow 8"/>
          <p:cNvSpPr/>
          <p:nvPr/>
        </p:nvSpPr>
        <p:spPr>
          <a:xfrm>
            <a:off x="4724400" y="1371724"/>
            <a:ext cx="258630" cy="170360"/>
          </a:xfrm>
          <a:prstGeom prst="lef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839326" y="1269493"/>
            <a:ext cx="338634" cy="28061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5788149" y="1299244"/>
            <a:ext cx="5188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smtClean="0">
                <a:solidFill>
                  <a:sysClr val="windowText" lastClr="000000"/>
                </a:solidFill>
              </a:rPr>
              <a:t>Picture</a:t>
            </a:r>
          </a:p>
          <a:p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699224" y="1536404"/>
            <a:ext cx="7282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smtClean="0">
                <a:solidFill>
                  <a:sysClr val="windowText" lastClr="000000"/>
                </a:solidFill>
              </a:rPr>
              <a:t>Tutor Name</a:t>
            </a:r>
            <a:endParaRPr lang="en-US" sz="700" dirty="0" smtClean="0">
              <a:solidFill>
                <a:sysClr val="windowText" lastClr="000000"/>
              </a:solidFill>
            </a:endParaRPr>
          </a:p>
          <a:p>
            <a:endParaRPr lang="en-US" dirty="0"/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975058" y="1297712"/>
            <a:ext cx="260239" cy="284528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6919456" y="1544099"/>
            <a:ext cx="46741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/>
              <a:t>MORE</a:t>
            </a:r>
            <a:endParaRPr lang="en-US" sz="500" dirty="0"/>
          </a:p>
        </p:txBody>
      </p:sp>
      <p:sp>
        <p:nvSpPr>
          <p:cNvPr id="46" name="TextBox 45"/>
          <p:cNvSpPr txBox="1"/>
          <p:nvPr/>
        </p:nvSpPr>
        <p:spPr>
          <a:xfrm>
            <a:off x="4703818" y="1544099"/>
            <a:ext cx="43120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/>
              <a:t>BACK</a:t>
            </a:r>
            <a:endParaRPr lang="en-US" sz="5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5002407" y="1879302"/>
            <a:ext cx="1627889" cy="377554"/>
            <a:chOff x="5170097" y="1938376"/>
            <a:chExt cx="1633619" cy="536358"/>
          </a:xfrm>
          <a:solidFill>
            <a:schemeClr val="accent1">
              <a:lumMod val="75000"/>
            </a:schemeClr>
          </a:solidFill>
        </p:grpSpPr>
        <p:sp>
          <p:nvSpPr>
            <p:cNvPr id="59" name="Rounded Rectangle 58"/>
            <p:cNvSpPr/>
            <p:nvPr/>
          </p:nvSpPr>
          <p:spPr>
            <a:xfrm>
              <a:off x="5255729" y="1938376"/>
              <a:ext cx="1547987" cy="422848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riangle 59"/>
            <p:cNvSpPr/>
            <p:nvPr/>
          </p:nvSpPr>
          <p:spPr>
            <a:xfrm rot="11034490">
              <a:off x="5170097" y="2342634"/>
              <a:ext cx="342529" cy="132100"/>
            </a:xfrm>
            <a:custGeom>
              <a:avLst/>
              <a:gdLst>
                <a:gd name="connsiteX0" fmla="*/ 0 w 677186"/>
                <a:gd name="connsiteY0" fmla="*/ 529389 h 529389"/>
                <a:gd name="connsiteX1" fmla="*/ 338593 w 677186"/>
                <a:gd name="connsiteY1" fmla="*/ 0 h 529389"/>
                <a:gd name="connsiteX2" fmla="*/ 677186 w 677186"/>
                <a:gd name="connsiteY2" fmla="*/ 529389 h 529389"/>
                <a:gd name="connsiteX3" fmla="*/ 0 w 677186"/>
                <a:gd name="connsiteY3" fmla="*/ 529389 h 529389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548849 w 932151"/>
                <a:gd name="connsiteY2" fmla="*/ 465221 h 513347"/>
                <a:gd name="connsiteX3" fmla="*/ 0 w 932151"/>
                <a:gd name="connsiteY3" fmla="*/ 513347 h 5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151" h="513347">
                  <a:moveTo>
                    <a:pt x="0" y="513347"/>
                  </a:moveTo>
                  <a:lnTo>
                    <a:pt x="932151" y="0"/>
                  </a:lnTo>
                  <a:cubicBezTo>
                    <a:pt x="799036" y="155074"/>
                    <a:pt x="633837" y="294105"/>
                    <a:pt x="548849" y="465221"/>
                  </a:cubicBezTo>
                  <a:lnTo>
                    <a:pt x="0" y="513347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4668380" y="2010258"/>
            <a:ext cx="382148" cy="262409"/>
            <a:chOff x="4668380" y="2305902"/>
            <a:chExt cx="382148" cy="262409"/>
          </a:xfrm>
        </p:grpSpPr>
        <p:sp>
          <p:nvSpPr>
            <p:cNvPr id="47" name="Oval 46"/>
            <p:cNvSpPr/>
            <p:nvPr/>
          </p:nvSpPr>
          <p:spPr>
            <a:xfrm>
              <a:off x="4716354" y="2305902"/>
              <a:ext cx="266676" cy="262409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4668380" y="2348877"/>
              <a:ext cx="38214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>
                  <a:solidFill>
                    <a:sysClr val="windowText" lastClr="000000"/>
                  </a:solidFill>
                </a:rPr>
                <a:t>Tutor</a:t>
              </a:r>
              <a:endParaRPr lang="en-US" sz="6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 flipH="1">
            <a:off x="5807853" y="2370160"/>
            <a:ext cx="1427444" cy="523510"/>
            <a:chOff x="5170097" y="1938376"/>
            <a:chExt cx="1633619" cy="536358"/>
          </a:xfrm>
        </p:grpSpPr>
        <p:sp>
          <p:nvSpPr>
            <p:cNvPr id="65" name="Rounded Rectangle 64"/>
            <p:cNvSpPr/>
            <p:nvPr/>
          </p:nvSpPr>
          <p:spPr>
            <a:xfrm>
              <a:off x="5255729" y="1938376"/>
              <a:ext cx="1547987" cy="422848"/>
            </a:xfrm>
            <a:prstGeom prst="round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riangle 59"/>
            <p:cNvSpPr/>
            <p:nvPr/>
          </p:nvSpPr>
          <p:spPr>
            <a:xfrm rot="11034490">
              <a:off x="5170097" y="2342634"/>
              <a:ext cx="342529" cy="132100"/>
            </a:xfrm>
            <a:custGeom>
              <a:avLst/>
              <a:gdLst>
                <a:gd name="connsiteX0" fmla="*/ 0 w 677186"/>
                <a:gd name="connsiteY0" fmla="*/ 529389 h 529389"/>
                <a:gd name="connsiteX1" fmla="*/ 338593 w 677186"/>
                <a:gd name="connsiteY1" fmla="*/ 0 h 529389"/>
                <a:gd name="connsiteX2" fmla="*/ 677186 w 677186"/>
                <a:gd name="connsiteY2" fmla="*/ 529389 h 529389"/>
                <a:gd name="connsiteX3" fmla="*/ 0 w 677186"/>
                <a:gd name="connsiteY3" fmla="*/ 529389 h 529389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548849 w 932151"/>
                <a:gd name="connsiteY2" fmla="*/ 465221 h 513347"/>
                <a:gd name="connsiteX3" fmla="*/ 0 w 932151"/>
                <a:gd name="connsiteY3" fmla="*/ 513347 h 5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151" h="513347">
                  <a:moveTo>
                    <a:pt x="0" y="513347"/>
                  </a:moveTo>
                  <a:lnTo>
                    <a:pt x="932151" y="0"/>
                  </a:lnTo>
                  <a:cubicBezTo>
                    <a:pt x="799036" y="155074"/>
                    <a:pt x="633837" y="294105"/>
                    <a:pt x="548849" y="465221"/>
                  </a:cubicBezTo>
                  <a:lnTo>
                    <a:pt x="0" y="513347"/>
                  </a:lnTo>
                  <a:close/>
                </a:path>
              </a:pathLst>
            </a:cu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</a:endParaRP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4671759" y="3123948"/>
            <a:ext cx="382148" cy="262409"/>
            <a:chOff x="4668380" y="3448097"/>
            <a:chExt cx="382148" cy="262409"/>
          </a:xfrm>
        </p:grpSpPr>
        <p:sp>
          <p:nvSpPr>
            <p:cNvPr id="70" name="Oval 69"/>
            <p:cNvSpPr/>
            <p:nvPr/>
          </p:nvSpPr>
          <p:spPr>
            <a:xfrm>
              <a:off x="4703818" y="3448097"/>
              <a:ext cx="266676" cy="262409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668380" y="3486968"/>
              <a:ext cx="38214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>
                  <a:solidFill>
                    <a:sysClr val="windowText" lastClr="000000"/>
                  </a:solidFill>
                </a:rPr>
                <a:t>Tutor</a:t>
              </a:r>
              <a:endParaRPr lang="en-US" sz="6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4996899" y="3005292"/>
            <a:ext cx="1627889" cy="377554"/>
            <a:chOff x="5170097" y="1938376"/>
            <a:chExt cx="1633619" cy="536358"/>
          </a:xfrm>
          <a:solidFill>
            <a:schemeClr val="accent1">
              <a:lumMod val="75000"/>
            </a:schemeClr>
          </a:solidFill>
        </p:grpSpPr>
        <p:sp>
          <p:nvSpPr>
            <p:cNvPr id="73" name="Rounded Rectangle 72"/>
            <p:cNvSpPr/>
            <p:nvPr/>
          </p:nvSpPr>
          <p:spPr>
            <a:xfrm>
              <a:off x="5255729" y="1938376"/>
              <a:ext cx="1547987" cy="422848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riangle 59"/>
            <p:cNvSpPr/>
            <p:nvPr/>
          </p:nvSpPr>
          <p:spPr>
            <a:xfrm rot="11034490">
              <a:off x="5170097" y="2342634"/>
              <a:ext cx="342529" cy="132100"/>
            </a:xfrm>
            <a:custGeom>
              <a:avLst/>
              <a:gdLst>
                <a:gd name="connsiteX0" fmla="*/ 0 w 677186"/>
                <a:gd name="connsiteY0" fmla="*/ 529389 h 529389"/>
                <a:gd name="connsiteX1" fmla="*/ 338593 w 677186"/>
                <a:gd name="connsiteY1" fmla="*/ 0 h 529389"/>
                <a:gd name="connsiteX2" fmla="*/ 677186 w 677186"/>
                <a:gd name="connsiteY2" fmla="*/ 529389 h 529389"/>
                <a:gd name="connsiteX3" fmla="*/ 0 w 677186"/>
                <a:gd name="connsiteY3" fmla="*/ 529389 h 529389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548849 w 932151"/>
                <a:gd name="connsiteY2" fmla="*/ 465221 h 513347"/>
                <a:gd name="connsiteX3" fmla="*/ 0 w 932151"/>
                <a:gd name="connsiteY3" fmla="*/ 513347 h 5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151" h="513347">
                  <a:moveTo>
                    <a:pt x="0" y="513347"/>
                  </a:moveTo>
                  <a:lnTo>
                    <a:pt x="932151" y="0"/>
                  </a:lnTo>
                  <a:cubicBezTo>
                    <a:pt x="799036" y="155074"/>
                    <a:pt x="633837" y="294105"/>
                    <a:pt x="548849" y="465221"/>
                  </a:cubicBezTo>
                  <a:lnTo>
                    <a:pt x="0" y="513347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 flipH="1">
            <a:off x="5827506" y="3469701"/>
            <a:ext cx="1427444" cy="412186"/>
            <a:chOff x="5170097" y="1938376"/>
            <a:chExt cx="1633619" cy="536358"/>
          </a:xfrm>
        </p:grpSpPr>
        <p:sp>
          <p:nvSpPr>
            <p:cNvPr id="76" name="Rounded Rectangle 75"/>
            <p:cNvSpPr/>
            <p:nvPr/>
          </p:nvSpPr>
          <p:spPr>
            <a:xfrm>
              <a:off x="5255729" y="1938376"/>
              <a:ext cx="1547987" cy="422848"/>
            </a:xfrm>
            <a:prstGeom prst="round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riangle 59"/>
            <p:cNvSpPr/>
            <p:nvPr/>
          </p:nvSpPr>
          <p:spPr>
            <a:xfrm rot="11034490">
              <a:off x="5170097" y="2342634"/>
              <a:ext cx="342529" cy="132100"/>
            </a:xfrm>
            <a:custGeom>
              <a:avLst/>
              <a:gdLst>
                <a:gd name="connsiteX0" fmla="*/ 0 w 677186"/>
                <a:gd name="connsiteY0" fmla="*/ 529389 h 529389"/>
                <a:gd name="connsiteX1" fmla="*/ 338593 w 677186"/>
                <a:gd name="connsiteY1" fmla="*/ 0 h 529389"/>
                <a:gd name="connsiteX2" fmla="*/ 677186 w 677186"/>
                <a:gd name="connsiteY2" fmla="*/ 529389 h 529389"/>
                <a:gd name="connsiteX3" fmla="*/ 0 w 677186"/>
                <a:gd name="connsiteY3" fmla="*/ 529389 h 529389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548849 w 932151"/>
                <a:gd name="connsiteY2" fmla="*/ 465221 h 513347"/>
                <a:gd name="connsiteX3" fmla="*/ 0 w 932151"/>
                <a:gd name="connsiteY3" fmla="*/ 513347 h 5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151" h="513347">
                  <a:moveTo>
                    <a:pt x="0" y="513347"/>
                  </a:moveTo>
                  <a:lnTo>
                    <a:pt x="932151" y="0"/>
                  </a:lnTo>
                  <a:cubicBezTo>
                    <a:pt x="799036" y="155074"/>
                    <a:pt x="633837" y="294105"/>
                    <a:pt x="548849" y="465221"/>
                  </a:cubicBezTo>
                  <a:lnTo>
                    <a:pt x="0" y="513347"/>
                  </a:lnTo>
                  <a:close/>
                </a:path>
              </a:pathLst>
            </a:cu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 flipH="1">
            <a:off x="5830321" y="3964136"/>
            <a:ext cx="1427444" cy="376779"/>
            <a:chOff x="5170097" y="1938376"/>
            <a:chExt cx="1633619" cy="536358"/>
          </a:xfrm>
        </p:grpSpPr>
        <p:sp>
          <p:nvSpPr>
            <p:cNvPr id="79" name="Rounded Rectangle 78"/>
            <p:cNvSpPr/>
            <p:nvPr/>
          </p:nvSpPr>
          <p:spPr>
            <a:xfrm>
              <a:off x="5255729" y="1938376"/>
              <a:ext cx="1547987" cy="422848"/>
            </a:xfrm>
            <a:prstGeom prst="round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riangle 59"/>
            <p:cNvSpPr/>
            <p:nvPr/>
          </p:nvSpPr>
          <p:spPr>
            <a:xfrm rot="11034490">
              <a:off x="5170097" y="2342634"/>
              <a:ext cx="342529" cy="132100"/>
            </a:xfrm>
            <a:custGeom>
              <a:avLst/>
              <a:gdLst>
                <a:gd name="connsiteX0" fmla="*/ 0 w 677186"/>
                <a:gd name="connsiteY0" fmla="*/ 529389 h 529389"/>
                <a:gd name="connsiteX1" fmla="*/ 338593 w 677186"/>
                <a:gd name="connsiteY1" fmla="*/ 0 h 529389"/>
                <a:gd name="connsiteX2" fmla="*/ 677186 w 677186"/>
                <a:gd name="connsiteY2" fmla="*/ 529389 h 529389"/>
                <a:gd name="connsiteX3" fmla="*/ 0 w 677186"/>
                <a:gd name="connsiteY3" fmla="*/ 529389 h 529389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548849 w 932151"/>
                <a:gd name="connsiteY2" fmla="*/ 465221 h 513347"/>
                <a:gd name="connsiteX3" fmla="*/ 0 w 932151"/>
                <a:gd name="connsiteY3" fmla="*/ 513347 h 5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151" h="513347">
                  <a:moveTo>
                    <a:pt x="0" y="513347"/>
                  </a:moveTo>
                  <a:lnTo>
                    <a:pt x="932151" y="0"/>
                  </a:lnTo>
                  <a:cubicBezTo>
                    <a:pt x="799036" y="155074"/>
                    <a:pt x="633837" y="294105"/>
                    <a:pt x="548849" y="465221"/>
                  </a:cubicBezTo>
                  <a:lnTo>
                    <a:pt x="0" y="513347"/>
                  </a:lnTo>
                  <a:close/>
                </a:path>
              </a:pathLst>
            </a:cu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</a:endParaRP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4668380" y="4568795"/>
            <a:ext cx="382148" cy="262409"/>
            <a:chOff x="4668380" y="2305902"/>
            <a:chExt cx="382148" cy="262409"/>
          </a:xfrm>
        </p:grpSpPr>
        <p:sp>
          <p:nvSpPr>
            <p:cNvPr id="84" name="Oval 83"/>
            <p:cNvSpPr/>
            <p:nvPr/>
          </p:nvSpPr>
          <p:spPr>
            <a:xfrm>
              <a:off x="4716354" y="2305902"/>
              <a:ext cx="266676" cy="262409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668380" y="2348877"/>
              <a:ext cx="38214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>
                  <a:solidFill>
                    <a:sysClr val="windowText" lastClr="000000"/>
                  </a:solidFill>
                </a:rPr>
                <a:t>Tutor</a:t>
              </a:r>
              <a:endParaRPr lang="en-US" sz="6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5001438" y="4451042"/>
            <a:ext cx="1627889" cy="377554"/>
            <a:chOff x="5170097" y="1938376"/>
            <a:chExt cx="1633619" cy="536358"/>
          </a:xfrm>
          <a:solidFill>
            <a:schemeClr val="accent1">
              <a:lumMod val="75000"/>
            </a:schemeClr>
          </a:solidFill>
        </p:grpSpPr>
        <p:sp>
          <p:nvSpPr>
            <p:cNvPr id="87" name="Rounded Rectangle 86"/>
            <p:cNvSpPr/>
            <p:nvPr/>
          </p:nvSpPr>
          <p:spPr>
            <a:xfrm>
              <a:off x="5255729" y="1938376"/>
              <a:ext cx="1547987" cy="422848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riangle 59"/>
            <p:cNvSpPr/>
            <p:nvPr/>
          </p:nvSpPr>
          <p:spPr>
            <a:xfrm rot="11034490">
              <a:off x="5170097" y="2342634"/>
              <a:ext cx="342529" cy="132100"/>
            </a:xfrm>
            <a:custGeom>
              <a:avLst/>
              <a:gdLst>
                <a:gd name="connsiteX0" fmla="*/ 0 w 677186"/>
                <a:gd name="connsiteY0" fmla="*/ 529389 h 529389"/>
                <a:gd name="connsiteX1" fmla="*/ 338593 w 677186"/>
                <a:gd name="connsiteY1" fmla="*/ 0 h 529389"/>
                <a:gd name="connsiteX2" fmla="*/ 677186 w 677186"/>
                <a:gd name="connsiteY2" fmla="*/ 529389 h 529389"/>
                <a:gd name="connsiteX3" fmla="*/ 0 w 677186"/>
                <a:gd name="connsiteY3" fmla="*/ 529389 h 529389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677186 w 932151"/>
                <a:gd name="connsiteY2" fmla="*/ 513347 h 513347"/>
                <a:gd name="connsiteX3" fmla="*/ 0 w 932151"/>
                <a:gd name="connsiteY3" fmla="*/ 513347 h 513347"/>
                <a:gd name="connsiteX0" fmla="*/ 0 w 932151"/>
                <a:gd name="connsiteY0" fmla="*/ 513347 h 513347"/>
                <a:gd name="connsiteX1" fmla="*/ 932151 w 932151"/>
                <a:gd name="connsiteY1" fmla="*/ 0 h 513347"/>
                <a:gd name="connsiteX2" fmla="*/ 548849 w 932151"/>
                <a:gd name="connsiteY2" fmla="*/ 465221 h 513347"/>
                <a:gd name="connsiteX3" fmla="*/ 0 w 932151"/>
                <a:gd name="connsiteY3" fmla="*/ 513347 h 5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151" h="513347">
                  <a:moveTo>
                    <a:pt x="0" y="513347"/>
                  </a:moveTo>
                  <a:lnTo>
                    <a:pt x="932151" y="0"/>
                  </a:lnTo>
                  <a:cubicBezTo>
                    <a:pt x="799036" y="155074"/>
                    <a:pt x="633837" y="294105"/>
                    <a:pt x="548849" y="465221"/>
                  </a:cubicBezTo>
                  <a:lnTo>
                    <a:pt x="0" y="513347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118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7845966-6EFC-468A-9CC7-BAB4B95854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D52D08B-C8B5-4AE6-A6FF-34B9A8C773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ADAD1991-FFD1-4E94-ABAB-7560D33008E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244662" y="31636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943026" y="-190500"/>
            <a:ext cx="4140000" cy="7196783"/>
            <a:chOff x="3949700" y="-190500"/>
            <a:chExt cx="4140000" cy="719678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49700" y="-190500"/>
              <a:ext cx="4140000" cy="719678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5" t="19994" r="2534" b="29991"/>
            <a:stretch/>
          </p:blipFill>
          <p:spPr>
            <a:xfrm>
              <a:off x="4656112" y="1076515"/>
              <a:ext cx="2672773" cy="152872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/>
        </p:nvSpPr>
        <p:spPr>
          <a:xfrm>
            <a:off x="4659530" y="1222143"/>
            <a:ext cx="2664000" cy="43823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4660907" y="2097410"/>
            <a:ext cx="2662623" cy="2433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ln w="28575">
                  <a:noFill/>
                </a:ln>
                <a:solidFill>
                  <a:schemeClr val="tx1"/>
                </a:solidFill>
                <a:latin typeface="+mj-lt"/>
              </a:rPr>
              <a:t>Please leave a review</a:t>
            </a:r>
            <a:endParaRPr lang="en-US" sz="900" dirty="0">
              <a:ln w="28575">
                <a:noFill/>
              </a:ln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4667132" y="5245413"/>
            <a:ext cx="2656398" cy="408478"/>
            <a:chOff x="4667132" y="5245413"/>
            <a:chExt cx="2656398" cy="408478"/>
          </a:xfrm>
        </p:grpSpPr>
        <p:grpSp>
          <p:nvGrpSpPr>
            <p:cNvPr id="15" name="Group 14"/>
            <p:cNvGrpSpPr/>
            <p:nvPr/>
          </p:nvGrpSpPr>
          <p:grpSpPr>
            <a:xfrm>
              <a:off x="4667132" y="5245413"/>
              <a:ext cx="2656398" cy="408478"/>
              <a:chOff x="6815262" y="4462512"/>
              <a:chExt cx="2658510" cy="408478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6815262" y="4463407"/>
                <a:ext cx="655086" cy="38072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7468393" y="4463118"/>
                <a:ext cx="664530" cy="38072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8142525" y="4462514"/>
                <a:ext cx="670566" cy="38072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8820283" y="4462512"/>
                <a:ext cx="653489" cy="3888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26385" y="4517625"/>
                <a:ext cx="213646" cy="213646"/>
              </a:xfrm>
              <a:prstGeom prst="rect">
                <a:avLst/>
              </a:prstGeom>
            </p:spPr>
          </p:pic>
          <p:sp>
            <p:nvSpPr>
              <p:cNvPr id="25" name="TextBox 24"/>
              <p:cNvSpPr txBox="1"/>
              <p:nvPr/>
            </p:nvSpPr>
            <p:spPr>
              <a:xfrm>
                <a:off x="6913439" y="4686324"/>
                <a:ext cx="458732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PROFILE</a:t>
                </a:r>
                <a:endParaRPr lang="en-US" sz="500" dirty="0"/>
              </a:p>
            </p:txBody>
          </p:sp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90401" y="4530226"/>
                <a:ext cx="188235" cy="188235"/>
              </a:xfrm>
              <a:prstGeom prst="rect">
                <a:avLst/>
              </a:prstGeom>
            </p:spPr>
          </p:pic>
          <p:sp>
            <p:nvSpPr>
              <p:cNvPr id="27" name="TextBox 26"/>
              <p:cNvSpPr txBox="1"/>
              <p:nvPr/>
            </p:nvSpPr>
            <p:spPr>
              <a:xfrm>
                <a:off x="8993698" y="4678509"/>
                <a:ext cx="467787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MORE</a:t>
                </a:r>
                <a:endParaRPr lang="en-US" sz="500" dirty="0"/>
              </a:p>
            </p:txBody>
          </p:sp>
        </p:grp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3638" y="5308012"/>
              <a:ext cx="149043" cy="174895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996845" y="5467650"/>
              <a:ext cx="71672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smtClean="0"/>
                <a:t>MESSAGE TUTOR </a:t>
              </a:r>
              <a:endParaRPr lang="en-US" sz="5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378356" y="5461410"/>
              <a:ext cx="64688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POST A JOB</a:t>
              </a:r>
              <a:endParaRPr lang="en-US" sz="500" dirty="0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7789" y="5300526"/>
              <a:ext cx="166386" cy="182381"/>
            </a:xfrm>
            <a:prstGeom prst="rect">
              <a:avLst/>
            </a:prstGeom>
          </p:spPr>
        </p:pic>
      </p:grpSp>
      <p:sp>
        <p:nvSpPr>
          <p:cNvPr id="28" name="Rectangle 27"/>
          <p:cNvSpPr/>
          <p:nvPr/>
        </p:nvSpPr>
        <p:spPr>
          <a:xfrm>
            <a:off x="4667202" y="1229153"/>
            <a:ext cx="2662623" cy="30225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Feedback</a:t>
            </a:r>
            <a:endParaRPr lang="en-US" sz="1400" dirty="0"/>
          </a:p>
        </p:txBody>
      </p:sp>
      <p:grpSp>
        <p:nvGrpSpPr>
          <p:cNvPr id="29" name="Group 28"/>
          <p:cNvGrpSpPr/>
          <p:nvPr/>
        </p:nvGrpSpPr>
        <p:grpSpPr>
          <a:xfrm>
            <a:off x="4615991" y="1642771"/>
            <a:ext cx="2716055" cy="3481040"/>
            <a:chOff x="4591250" y="1352123"/>
            <a:chExt cx="2716055" cy="3746717"/>
          </a:xfrm>
        </p:grpSpPr>
        <p:sp>
          <p:nvSpPr>
            <p:cNvPr id="30" name="Rectangle 29"/>
            <p:cNvSpPr/>
            <p:nvPr/>
          </p:nvSpPr>
          <p:spPr>
            <a:xfrm>
              <a:off x="4637660" y="2111559"/>
              <a:ext cx="2669645" cy="298728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636166" y="1352123"/>
              <a:ext cx="2662623" cy="3498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ln w="28575">
                    <a:noFill/>
                  </a:ln>
                  <a:solidFill>
                    <a:schemeClr val="tx1"/>
                  </a:solidFill>
                </a:rPr>
                <a:t>Your last session</a:t>
              </a:r>
            </a:p>
            <a:p>
              <a:pPr algn="ctr"/>
              <a:r>
                <a:rPr lang="en-US" sz="1000" dirty="0" smtClean="0">
                  <a:ln w="28575">
                    <a:noFill/>
                  </a:ln>
                  <a:solidFill>
                    <a:schemeClr val="tx1"/>
                  </a:solidFill>
                </a:rPr>
                <a:t>Friday 10, 2017 18:00</a:t>
              </a:r>
              <a:endParaRPr lang="en-US" sz="1000" dirty="0">
                <a:ln w="28575">
                  <a:noFill/>
                </a:ln>
                <a:solidFill>
                  <a:schemeClr val="tx1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644681" y="2531859"/>
              <a:ext cx="2662624" cy="30913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642840" y="3326020"/>
              <a:ext cx="2662623" cy="8413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591250" y="2564987"/>
              <a:ext cx="2071507" cy="248449"/>
            </a:xfrm>
            <a:prstGeom prst="rect">
              <a:avLst/>
            </a:prstGeom>
            <a:noFill/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900" smtClean="0">
                  <a:solidFill>
                    <a:schemeClr val="tx1">
                      <a:alpha val="43000"/>
                    </a:schemeClr>
                  </a:solidFill>
                </a:rPr>
                <a:t>Tutor Name</a:t>
              </a:r>
              <a:endParaRPr lang="en-US" sz="900" dirty="0">
                <a:solidFill>
                  <a:schemeClr val="tx1">
                    <a:alpha val="43000"/>
                  </a:schemeClr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599780" y="3352048"/>
              <a:ext cx="2229538" cy="222932"/>
            </a:xfrm>
            <a:prstGeom prst="rect">
              <a:avLst/>
            </a:prstGeom>
            <a:noFill/>
            <a:ln>
              <a:noFill/>
            </a:ln>
            <a:effectLst>
              <a:glow rad="1270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900" dirty="0" smtClean="0">
                  <a:solidFill>
                    <a:schemeClr val="tx1">
                      <a:alpha val="43000"/>
                    </a:schemeClr>
                  </a:solidFill>
                </a:rPr>
                <a:t>Leave a comment</a:t>
              </a:r>
              <a:endParaRPr lang="en-US" sz="900" dirty="0">
                <a:solidFill>
                  <a:schemeClr val="tx1">
                    <a:alpha val="43000"/>
                  </a:schemeClr>
                </a:solidFill>
              </a:endParaRP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5287609" y="4701692"/>
              <a:ext cx="1385023" cy="225631"/>
              <a:chOff x="5303218" y="3641846"/>
              <a:chExt cx="1385023" cy="225631"/>
            </a:xfrm>
          </p:grpSpPr>
          <p:sp>
            <p:nvSpPr>
              <p:cNvPr id="44" name="Rounded Rectangle 43"/>
              <p:cNvSpPr/>
              <p:nvPr/>
            </p:nvSpPr>
            <p:spPr>
              <a:xfrm>
                <a:off x="5303218" y="3641846"/>
                <a:ext cx="1385023" cy="225631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5788891" y="3666564"/>
                <a:ext cx="524430" cy="193208"/>
              </a:xfrm>
              <a:prstGeom prst="rect">
                <a:avLst/>
              </a:prstGeom>
              <a:noFill/>
              <a:effectLst>
                <a:glow rad="127000">
                  <a:schemeClr val="accent1"/>
                </a:glo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700" b="1" smtClean="0">
                    <a:solidFill>
                      <a:schemeClr val="tx1">
                        <a:alpha val="80000"/>
                      </a:schemeClr>
                    </a:solidFill>
                  </a:rPr>
                  <a:t>Submit</a:t>
                </a:r>
                <a:endParaRPr lang="en-US" sz="700" b="1" dirty="0">
                  <a:solidFill>
                    <a:schemeClr val="tx1">
                      <a:alpha val="80000"/>
                    </a:schemeClr>
                  </a:solidFill>
                </a:endParaRPr>
              </a:p>
            </p:txBody>
          </p:sp>
        </p:grpSp>
        <p:sp>
          <p:nvSpPr>
            <p:cNvPr id="42" name="Oval 41"/>
            <p:cNvSpPr/>
            <p:nvPr/>
          </p:nvSpPr>
          <p:spPr>
            <a:xfrm>
              <a:off x="6672632" y="1889284"/>
              <a:ext cx="156686" cy="1585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smtClean="0">
                  <a:latin typeface="American Typewriter" charset="0"/>
                  <a:ea typeface="American Typewriter" charset="0"/>
                  <a:cs typeface="American Typewriter" charset="0"/>
                </a:rPr>
                <a:t>i</a:t>
              </a:r>
              <a:endParaRPr lang="en-US" dirty="0">
                <a:latin typeface="American Typewriter" charset="0"/>
                <a:ea typeface="American Typewriter" charset="0"/>
                <a:cs typeface="American Typewriter" charset="0"/>
              </a:endParaRPr>
            </a:p>
          </p:txBody>
        </p:sp>
      </p:grpSp>
      <p:sp>
        <p:nvSpPr>
          <p:cNvPr id="48" name="Rectangle 47"/>
          <p:cNvSpPr/>
          <p:nvPr/>
        </p:nvSpPr>
        <p:spPr>
          <a:xfrm>
            <a:off x="4667580" y="3111180"/>
            <a:ext cx="2662624" cy="287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28575">
                <a:solidFill>
                  <a:schemeClr val="tx1"/>
                </a:solidFill>
              </a:ln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5798023" y="2371532"/>
            <a:ext cx="539463" cy="341141"/>
            <a:chOff x="4706526" y="2305902"/>
            <a:chExt cx="382148" cy="262409"/>
          </a:xfrm>
        </p:grpSpPr>
        <p:sp>
          <p:nvSpPr>
            <p:cNvPr id="51" name="Oval 50"/>
            <p:cNvSpPr/>
            <p:nvPr/>
          </p:nvSpPr>
          <p:spPr>
            <a:xfrm>
              <a:off x="4716354" y="2305902"/>
              <a:ext cx="266676" cy="262409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706526" y="2368328"/>
              <a:ext cx="382148" cy="1360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smtClean="0">
                  <a:solidFill>
                    <a:sysClr val="windowText" lastClr="000000"/>
                  </a:solidFill>
                </a:rPr>
                <a:t>Picture</a:t>
              </a:r>
              <a:endParaRPr lang="en-US" sz="600" dirty="0" smtClea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4618791" y="3136752"/>
            <a:ext cx="2071507" cy="230832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tx1">
                    <a:alpha val="43000"/>
                  </a:schemeClr>
                </a:solidFill>
              </a:rPr>
              <a:t>Payment Amount</a:t>
            </a:r>
            <a:endParaRPr lang="en-US" sz="900" dirty="0">
              <a:solidFill>
                <a:schemeClr val="tx1">
                  <a:alpha val="43000"/>
                </a:schemeClr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257075" y="4350210"/>
            <a:ext cx="1462235" cy="293586"/>
            <a:chOff x="5126069" y="3535936"/>
            <a:chExt cx="1226492" cy="216376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10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6069" y="3541354"/>
              <a:ext cx="210958" cy="210958"/>
            </a:xfrm>
            <a:prstGeom prst="rect">
              <a:avLst/>
            </a:prstGeom>
          </p:spPr>
        </p:pic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10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77766" y="3541354"/>
              <a:ext cx="210958" cy="210958"/>
            </a:xfrm>
            <a:prstGeom prst="rect">
              <a:avLst/>
            </a:prstGeom>
          </p:spPr>
        </p:pic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10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3617" y="3541354"/>
              <a:ext cx="210958" cy="210958"/>
            </a:xfrm>
            <a:prstGeom prst="rect">
              <a:avLst/>
            </a:prstGeom>
          </p:spPr>
        </p:pic>
        <p:pic>
          <p:nvPicPr>
            <p:cNvPr id="56" name="Picture 55"/>
            <p:cNvPicPr>
              <a:picLocks noChangeAspect="1"/>
            </p:cNvPicPr>
            <p:nvPr/>
          </p:nvPicPr>
          <p:blipFill>
            <a:blip r:embed="rId10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3034" y="3535936"/>
              <a:ext cx="210958" cy="210958"/>
            </a:xfrm>
            <a:prstGeom prst="rect">
              <a:avLst/>
            </a:prstGeom>
          </p:spPr>
        </p:pic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10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1603" y="3537493"/>
              <a:ext cx="210958" cy="2109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350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D4AEB61-EB0E-1548-A972-B7943D8C2B01}">
  <we:reference id="wa104178141" version="3.1.2.28" store="en-US" storeType="OMEX"/>
  <we:alternateReferences>
    <we:reference id="WA104178141" version="3.1.2.28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4625</TotalTime>
  <Words>227</Words>
  <Application>Microsoft Macintosh PowerPoint</Application>
  <PresentationFormat>Widescreen</PresentationFormat>
  <Paragraphs>88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American Typewriter</vt:lpstr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Aaron Meressie</dc:creator>
  <cp:lastModifiedBy>Aaron Meressie</cp:lastModifiedBy>
  <cp:revision>191</cp:revision>
  <dcterms:created xsi:type="dcterms:W3CDTF">2017-11-06T23:02:07Z</dcterms:created>
  <dcterms:modified xsi:type="dcterms:W3CDTF">2017-11-10T18:10:14Z</dcterms:modified>
</cp:coreProperties>
</file>